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6" r:id="rId4"/>
    <p:sldId id="287" r:id="rId5"/>
    <p:sldId id="288" r:id="rId6"/>
    <p:sldId id="293" r:id="rId7"/>
    <p:sldId id="260" r:id="rId8"/>
    <p:sldId id="289" r:id="rId9"/>
    <p:sldId id="261" r:id="rId10"/>
    <p:sldId id="262" r:id="rId11"/>
    <p:sldId id="263" r:id="rId12"/>
    <p:sldId id="290" r:id="rId13"/>
    <p:sldId id="291" r:id="rId14"/>
    <p:sldId id="294" r:id="rId15"/>
    <p:sldId id="296" r:id="rId16"/>
    <p:sldId id="305" r:id="rId17"/>
    <p:sldId id="304" r:id="rId18"/>
    <p:sldId id="295" r:id="rId19"/>
    <p:sldId id="306" r:id="rId20"/>
    <p:sldId id="308" r:id="rId21"/>
    <p:sldId id="307" r:id="rId22"/>
    <p:sldId id="303" r:id="rId23"/>
    <p:sldId id="264" r:id="rId24"/>
    <p:sldId id="265" r:id="rId25"/>
    <p:sldId id="266" r:id="rId26"/>
    <p:sldId id="338" r:id="rId27"/>
  </p:sldIdLst>
  <p:sldSz cx="12192000" cy="6858000"/>
  <p:notesSz cx="6858000" cy="9144000"/>
  <p:embeddedFontLst>
    <p:embeddedFont>
      <p:font typeface="Berlin Sans FB Demi" pitchFamily="34" charset="0"/>
      <p:bold r:id="rId29"/>
    </p:embeddedFont>
    <p:embeddedFont>
      <p:font typeface="Snap ITC" pitchFamily="8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Tahoma" pitchFamily="34" charset="0"/>
      <p:regular r:id="rId35"/>
      <p:bold r:id="rId36"/>
    </p:embeddedFont>
    <p:embeddedFont>
      <p:font typeface="Century Gothic" pitchFamily="34" charset="0"/>
      <p:regular r:id="rId37"/>
      <p:bold r:id="rId38"/>
      <p:italic r:id="rId39"/>
      <p:boldItalic r:id="rId40"/>
    </p:embeddedFont>
    <p:embeddedFont>
      <p:font typeface="Bauhaus 93" pitchFamily="82" charset="0"/>
      <p:regular r:id="rId41"/>
    </p:embeddedFont>
    <p:embeddedFont>
      <p:font typeface="Britannic Bold" pitchFamily="34" charset="0"/>
      <p:regular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291" autoAdjust="0"/>
    <p:restoredTop sz="94660"/>
  </p:normalViewPr>
  <p:slideViewPr>
    <p:cSldViewPr snapToGrid="0">
      <p:cViewPr varScale="1">
        <p:scale>
          <a:sx n="91" d="100"/>
          <a:sy n="91" d="100"/>
        </p:scale>
        <p:origin x="-61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77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143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201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283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578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23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743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6011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532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pPr/>
              <a:t>9/12/2021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988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2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9.png"/><Relationship Id="rId5" Type="http://schemas.openxmlformats.org/officeDocument/2006/relationships/audio" Target="../media/audio11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image" Target="../media/image27.png"/><Relationship Id="rId1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0.wav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14.wav"/><Relationship Id="rId7" Type="http://schemas.openxmlformats.org/officeDocument/2006/relationships/image" Target="../media/image38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13.png"/><Relationship Id="rId4" Type="http://schemas.openxmlformats.org/officeDocument/2006/relationships/audio" Target="../media/audio15.wav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12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1784" y="5092404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https://s.sachmem.vn/public/images/v2/TA3T1SHS/U2-L1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1522" y="383838"/>
            <a:ext cx="6671784" cy="47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547517" y="5291644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xmlns="" val="996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5" y="1911908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3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93888" y="1864905"/>
            <a:ext cx="5759001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his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6129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72057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– đáp tên của MỘT NGƯỜI NÀO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2889" y="1959935"/>
            <a:ext cx="250581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anh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2889" y="2549035"/>
            <a:ext cx="204735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65720" y="4048004"/>
            <a:ext cx="6285315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her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tên./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4734" y="4086114"/>
            <a:ext cx="235192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4734" y="4675214"/>
            <a:ext cx="236154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là ….)</a:t>
            </a:r>
          </a:p>
        </p:txBody>
      </p:sp>
    </p:spTree>
    <p:extLst>
      <p:ext uri="{BB962C8B-B14F-4D97-AF65-F5344CB8AC3E}">
        <p14:creationId xmlns:p14="http://schemas.microsoft.com/office/powerpoint/2010/main" xmlns="" val="42217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605408" y="582267"/>
            <a:ext cx="446901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6" y="1911908"/>
            <a:ext cx="2579250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4" y="1911908"/>
            <a:ext cx="411572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858466" y="1264922"/>
            <a:ext cx="5962900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name's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06414" y="2438351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5829" y="3473755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05758" y="4036430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5720" y="388880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86963" y="353685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09418" y="2175129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xmlns="" val="372423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7" grpId="0"/>
      <p:bldP spid="19" grpId="0"/>
      <p:bldP spid="20" grpId="0"/>
      <p:bldP spid="22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284675"/>
      </p:ext>
    </p:extLst>
  </p:cSld>
  <p:clrMapOvr>
    <a:masterClrMapping/>
  </p:clrMapOvr>
  <p:transition spd="slow">
    <p:circle/>
    <p:sndAc>
      <p:stSnd>
        <p:snd r:embed="rId3" name="yeahtWAV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Mr.Loc.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Tony.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His name’s Tom.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808303" y="2798317"/>
            <a:ext cx="1011815" cy="1094523"/>
            <a:chOff x="8808303" y="2798317"/>
            <a:chExt cx="101181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0" y="759717"/>
            <a:ext cx="4419983" cy="5492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37770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Hoa.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is Phong.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Linda.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7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xmlns="" val="8212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6" y="644909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19" y="3221236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19" y="6272623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10" y="2865629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33" y="2855306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07" y="286642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595" y="2845781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452" y="5871053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459" y="586073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593" y="588887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581" y="590201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45" y="251289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01" y="251289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45" y="552481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01" y="552481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0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6" y="2085750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0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6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/>
          <a:srcRect l="26010" t="19533" r="17629" b="30331"/>
          <a:stretch/>
        </p:blipFill>
        <p:spPr>
          <a:xfrm>
            <a:off x="3046338" y="2392634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/>
          <a:srcRect l="26010" t="19533" r="17629" b="30331"/>
          <a:stretch/>
        </p:blipFill>
        <p:spPr>
          <a:xfrm>
            <a:off x="9305406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1451346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xmlns="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4831747"/>
            <a:ext cx="361938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xmlns="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30" y="37035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112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526" y="333709"/>
            <a:ext cx="25731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6976" y="1182318"/>
            <a:ext cx="11298048" cy="3008682"/>
            <a:chOff x="391885" y="1171574"/>
            <a:chExt cx="16953934" cy="4514851"/>
          </a:xfrm>
        </p:grpSpPr>
        <p:pic>
          <p:nvPicPr>
            <p:cNvPr id="7172" name="Picture 4" descr="https://s.sachmem.vn/public/images/TA3T1SHS/U2-L1-5-1-oizcjbtbokovsxq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5" y="1171574"/>
              <a:ext cx="8353425" cy="451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https://s.sachmem.vn/public/images/TA3T1SHS/U2-L1-5-2-sbvvkejkddxiuxw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94" y="1171574"/>
              <a:ext cx="8353425" cy="45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35802" y="4190999"/>
            <a:ext cx="518772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______________ Peter.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0278" y="4190999"/>
            <a:ext cx="4842796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I'm  __________.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___________Linda.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/>
          <p:cNvSpPr/>
          <p:nvPr/>
        </p:nvSpPr>
        <p:spPr>
          <a:xfrm>
            <a:off x="5411926" y="3550921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12-Point Star 12"/>
          <p:cNvSpPr/>
          <p:nvPr/>
        </p:nvSpPr>
        <p:spPr>
          <a:xfrm>
            <a:off x="11104944" y="3670480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5042" y="4929663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8947" y="4190999"/>
            <a:ext cx="228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8897" y="5680060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9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7" y="329684"/>
            <a:ext cx="18870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199" y="1066800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7" y="39481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xmlns="" val="152267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57430" y="2798317"/>
            <a:ext cx="1313565" cy="1094523"/>
            <a:chOff x="8657430" y="2798317"/>
            <a:chExt cx="131356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739" y="732871"/>
            <a:ext cx="5078408" cy="5273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42345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1826" y="2798317"/>
            <a:ext cx="1524776" cy="1094523"/>
            <a:chOff x="8551826" y="2798317"/>
            <a:chExt cx="1524776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7" y="882236"/>
            <a:ext cx="4480948" cy="49747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413610">
            <a:off x="4608957" y="2075553"/>
            <a:ext cx="454098" cy="35364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13338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95105" y="2798317"/>
            <a:ext cx="1438214" cy="1094522"/>
            <a:chOff x="8595105" y="2798317"/>
            <a:chExt cx="1438214" cy="1094522"/>
          </a:xfrm>
        </p:grpSpPr>
        <p:sp>
          <p:nvSpPr>
            <p:cNvPr id="9" name="TextBox 8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12" y="1174281"/>
            <a:ext cx="5566130" cy="4663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xmlns="" val="16327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67875" y="1943230"/>
            <a:ext cx="1011815" cy="1094523"/>
            <a:chOff x="8808303" y="2798317"/>
            <a:chExt cx="1011815" cy="1094523"/>
          </a:xfrm>
        </p:grpSpPr>
        <p:sp>
          <p:nvSpPr>
            <p:cNvPr id="4" name="TextBox 3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310" y="862267"/>
            <a:ext cx="1904118" cy="23663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8105" y="4674520"/>
            <a:ext cx="1313565" cy="1094523"/>
            <a:chOff x="8657430" y="2798317"/>
            <a:chExt cx="1313565" cy="1094523"/>
          </a:xfrm>
        </p:grpSpPr>
        <p:sp>
          <p:nvSpPr>
            <p:cNvPr id="8" name="TextBox 7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4061" y="4002413"/>
            <a:ext cx="1781941" cy="1850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39870" y="1896389"/>
            <a:ext cx="1524776" cy="1094523"/>
            <a:chOff x="8551826" y="2798317"/>
            <a:chExt cx="1524776" cy="1094523"/>
          </a:xfrm>
        </p:grpSpPr>
        <p:sp>
          <p:nvSpPr>
            <p:cNvPr id="12" name="TextBox 11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4768" y="793987"/>
            <a:ext cx="2188727" cy="242993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63495" y="4610026"/>
            <a:ext cx="1438214" cy="1094522"/>
            <a:chOff x="8595105" y="2798317"/>
            <a:chExt cx="1438214" cy="1094522"/>
          </a:xfrm>
        </p:grpSpPr>
        <p:sp>
          <p:nvSpPr>
            <p:cNvPr id="17" name="TextBox 16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07340" y="4134708"/>
            <a:ext cx="1950520" cy="16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4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22" y="1277099"/>
            <a:ext cx="11385755" cy="3665277"/>
            <a:chOff x="-17802225" y="8467724"/>
            <a:chExt cx="37547550" cy="12087226"/>
          </a:xfrm>
        </p:grpSpPr>
        <p:pic>
          <p:nvPicPr>
            <p:cNvPr id="1026" name="Picture 2" descr="https://s.sachmem.vn/public/images/v2/U2-L1-1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02225" y="8467724"/>
              <a:ext cx="17802225" cy="1208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U2-L1-1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7850"/>
              <a:ext cx="19745325" cy="1108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27805" y="1404323"/>
            <a:ext cx="348948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Hi. My name's Peter.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9183" y="3927651"/>
            <a:ext cx="287129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Hello, Peter.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My name's 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6074" y="1759398"/>
            <a:ext cx="4919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Linda. What's your name?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552" y="4263288"/>
            <a:ext cx="269176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Mai.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147" y="55944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30BF3F7B-0F28-4667-8068-DBF0F042420D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438702" y="3966108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8511C8B2-C940-4709-A013-48C19C7A807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02236" y="449308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940C3088-513F-403E-AAF7-F4BD8DC655AC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54443" y="146607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DB31D4F-E3CE-42FC-AB0E-ED43EEBD3AB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32905" y="1860541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86659726-44D7-4040-94CF-AEA5667A0485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42209" y="4346728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B99EB2BB-2328-4DA4-8890-FAD81AB2D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0293" y="5580901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43C6FCA-AEEE-4EA5-A4FF-F81F7354FD12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920131" y="15829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1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2 What's your na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2 What's your na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1292" y="1888618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tên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5299" y="2071027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5299" y="2660127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1292" y="3902863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4085272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4674372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xmlns="" val="4246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s://s.sachmem.vn/public/images/v2/TA3T1SHS/U2-L1-2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74"/>
          <a:stretch/>
        </p:blipFill>
        <p:spPr bwMode="auto">
          <a:xfrm>
            <a:off x="2585448" y="1215432"/>
            <a:ext cx="6926946" cy="3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376797" y="5291644"/>
            <a:ext cx="15728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Phong </a:t>
            </a:r>
          </a:p>
        </p:txBody>
      </p:sp>
    </p:spTree>
    <p:extLst>
      <p:ext uri="{BB962C8B-B14F-4D97-AF65-F5344CB8AC3E}">
        <p14:creationId xmlns:p14="http://schemas.microsoft.com/office/powerpoint/2010/main" xmlns="" val="3564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556</Words>
  <Application>Microsoft Office PowerPoint</Application>
  <PresentationFormat>Custom</PresentationFormat>
  <Paragraphs>160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Berlin Sans FB Demi</vt:lpstr>
      <vt:lpstr>Snap ITC</vt:lpstr>
      <vt:lpstr>Calibri</vt:lpstr>
      <vt:lpstr>Times New Roman</vt:lpstr>
      <vt:lpstr>Wingdings</vt:lpstr>
      <vt:lpstr>Tahoma</vt:lpstr>
      <vt:lpstr>Century Gothic</vt:lpstr>
      <vt:lpstr>Bauhaus 93</vt:lpstr>
      <vt:lpstr>Britannic Bold</vt:lpstr>
      <vt:lpstr>Calibri Light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minhtuan6990@gmail.com / 01686898975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4t</cp:lastModifiedBy>
  <cp:revision>77</cp:revision>
  <dcterms:created xsi:type="dcterms:W3CDTF">2021-02-26T14:05:38Z</dcterms:created>
  <dcterms:modified xsi:type="dcterms:W3CDTF">2021-09-12T09:51:38Z</dcterms:modified>
</cp:coreProperties>
</file>